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1"/>
  </p:handoutMasterIdLst>
  <p:sldIdLst>
    <p:sldId id="313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handoutMaster" Target="handoutMasters/handoutMaster1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人才目录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611" y="0"/>
            <a:ext cx="10598777" cy="685580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008789" y="486798"/>
            <a:ext cx="796783" cy="102648"/>
            <a:chOff x="908146" y="1355577"/>
            <a:chExt cx="920109" cy="118536"/>
          </a:xfr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8000"/>
                  <a:lumOff val="12000"/>
                </a:schemeClr>
              </a:gs>
            </a:gsLst>
            <a:lin ang="20700000" scaled="0"/>
          </a:gradFill>
        </p:grpSpPr>
        <p:sp>
          <p:nvSpPr>
            <p:cNvPr id="21" name="椭圆 20"/>
            <p:cNvSpPr/>
            <p:nvPr>
              <p:custDataLst>
                <p:tags r:id="rId2"/>
              </p:custDataLst>
            </p:nvPr>
          </p:nvSpPr>
          <p:spPr>
            <a:xfrm>
              <a:off x="908146" y="1355577"/>
              <a:ext cx="118536" cy="118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85" dirty="0">
                <a:solidFill>
                  <a:schemeClr val="tx2"/>
                </a:solidFill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3"/>
              </p:custDataLst>
            </p:nvPr>
          </p:nvSpPr>
          <p:spPr>
            <a:xfrm>
              <a:off x="1175337" y="1355577"/>
              <a:ext cx="118536" cy="118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85" dirty="0">
                <a:solidFill>
                  <a:schemeClr val="tx2"/>
                </a:solidFill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4"/>
              </p:custDataLst>
            </p:nvPr>
          </p:nvSpPr>
          <p:spPr>
            <a:xfrm>
              <a:off x="1442528" y="1355577"/>
              <a:ext cx="118536" cy="118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85" dirty="0">
                <a:solidFill>
                  <a:schemeClr val="tx2"/>
                </a:solidFill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5"/>
              </p:custDataLst>
            </p:nvPr>
          </p:nvSpPr>
          <p:spPr>
            <a:xfrm>
              <a:off x="1709719" y="1355577"/>
              <a:ext cx="118536" cy="118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85" dirty="0">
                <a:solidFill>
                  <a:schemeClr val="tx2"/>
                </a:solidFill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河北隆春通用设备制造有限责任公司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机加工技术员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相关专业优先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18730859106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河北隆春通用设备制造有限责任公司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统计保管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相关专业优先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18730859106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河北隆春通用设备制造有限责任公司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熟悉流水线工作流程，吃苦耐劳、诚实守信。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18730859106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河北盈耐环保科技有限公司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餐盒车间女工，身体健康，吃苦耐劳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13785824634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河北盈耐环保科技有限公司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吸塑机男工，身体健康，吃苦耐劳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13785824634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河北盈耐环保科技有限公司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片材机男工，身体健康，吃苦耐劳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13785824634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河北盈耐环保科技有限公司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具备一定的文字功底和写作能力，熟悉计算机的基本操作和通用软件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15716983939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河北固耐环保装备科技有限公司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总监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有现场管理经验，玻璃钢行业的优先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18017109780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河北固耐环保装备科技有限公司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工作踏实、认真负责，有玻璃钢行业相关工作经验者优先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18017109780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河北固耐环保装备科技有限公司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有工业会计、税务知识经验丰富的优先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18017109780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衡水旺明游乐设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熟悉钢结构技术质检相关标准规范,电脑揉作然练,能看懂CAD相关图纸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18531809722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衡水旺明游乐设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机械设计与制造专业毕业，熟悉机械结构、机械原理以及机械制造和加工工艺，优秀应届毕业生亦可。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18531809722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衡水旺明游乐设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身体健康,吃苦耐劳,有制造型企业一线生产经验。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18531809722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衡水旺明游乐设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常白班，有工作经验者优先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18531809722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衡水旺明游乐设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从事玻璃钢工作，身体健康，吃苦耐劳，有制造型企业一线生产经验。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18531809722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河北宏博胶辊有限公司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车床工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熟悉数控车床编程系统，熟练工，脚踏实地、诚实守信。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15631806197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河北宏博胶辊有限公司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从事轧胶、包胶工作，熟悉开炼机、密炼机操作流程，脚踏实地、诚实守信。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15631806197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河北华仁医疗器械有限公司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二保技术熟练，熟悉流水线工作流程，吃苦耐劳、诚实守信。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18231842566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河北华仁医疗器械有限公司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组装工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熟悉流水线工作流程，吃苦耐劳、诚实守信。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18231842566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河北华仁医疗器械有限公司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1、外贸销售，负责国外客户及市场的开发，建立与发展海外客户关系，拓展营销渠道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2、要求有一定的口语沟通能力、思维活跃、适应能力强，喜欢销售工作，愿意与国外客户交流。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18231842566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河北华仁医疗器械有限公司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1、内贸销售，熟练操作计算机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2、沟通能力、思维活跃、适应能力强，喜欢销售工作。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18231842566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冀州牧原农牧有限公司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生产储备干部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1、负责场区年度目标、生产计划制定；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2、负责场区运营管理，做好场区生物安全、疾病净化、健康管理；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3、管理场区团队，做好绩效管理，提升场区业绩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65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en-US" sz="865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jzjyfwj@126.com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冀州牧原农牧有限公司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面点师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1、场区面食制作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2、能接受驻场的工作性质，每个月集中休息4天可以回家。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65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en-US" sz="865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jzjyfwj@126.com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冀州牧原农牧有限公司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执行兽医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1.猪群疫苗规划 2.猪群护理 3.疫苗执行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65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en-US" sz="865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jzjyfwj@126.com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冀州牧原农牧有限公司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标记员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1根据标记目标合理标记计划，确保标记目标按时完成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2.保证种猪标记质量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3.负责清晰、准确、完整、及时的血统档案记录留档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65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en-US" sz="865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jzjyfwj@126.com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河北衡风环保设备有限公司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平面设计优先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13482929293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河北衡风环保设备有限公司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电气工程师，有相关工作经验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13482929293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河北衡风环保设备有限公司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人力专员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熟悉人力资源相关业务，有相关工作经验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13482929293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河北衡风环保设备有限公司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客服专员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外贸经验优先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13482929293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河北衡风环保设备有限公司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熟练使用office办公软件优先，认真 细心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13482929293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河北益涛复合材料有限公司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制图员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熟练使用CAD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18231869282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河北益涛复合材料有限公司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有销售经险者优先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18231869282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河北益涛复合材料有限公司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格栅工，有相关工作经验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13103189407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河北益涛复合材料有限公司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拉挤工，有相关工作经验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13103189407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河北益涛复合材料有限公司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缠绕工，有相关工作经验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13103189407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河北奋进矿山机械有限公司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熟练工（可包活）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15369900098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河北奋进矿山机械有限公司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下料工（激光切割、三维钻），有工作经验者（学徒也可以）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15369900098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河北奋进矿山机械有限公司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负责公司成品检验、熟练使用游标卡尺、千分尺等仪器工具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15369900098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河北奋进矿山机械有限公司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制图员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机械制图人员，熟练使用计算机或制图软件和测量工具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15369900098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河北奋进矿山机械有限公司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熟练使用WPS办公软件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15369900098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河北奋进矿山机械有限公司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有销售经验，能出差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15369900098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河北奋进矿山机械有限公司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出纳负责公司财务部的付款、银行对账工作。性别：女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15369900098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河北奋进矿山机械有限公司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技术部长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负责标准、非标准带式输送机的机械设计、计算、验证及施工指导，负责提供现场技术服务。机械设计，机械制造等相关专业。精通带式输送机的相关知识，带领技术团队完成各个项目的技术设计和服务等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15369900098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河北巨鑫输送工程有限公司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输送机技术员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15790287929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河北巨鑫输送工程有限公司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跟单员，有相关工作经验者优先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15790287929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河北巨鑫输送工程有限公司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切管工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有相关工作经验者优先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15790287929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河北鑫源输送机械有限公司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制图员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皮带机设计CAD制图，有2年以上工作经验优先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13833851419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河北鑫源输送机械有限公司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车工，有2年以上工作经验优先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13833851419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河北鑫源输送机械有限公司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有3年以上工作经验优先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13833851419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河北鑫源输送机械有限公司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除锈喷漆工，有2年以上工作经验优先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13833851419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河北鑫考科技股份有限公司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营销副总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公司级/事业部级营销团队管理经验不低于5年，有一定的行业资源背景和客户资源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865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13811178150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河北鑫考科技股份有限公司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财务总监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会计学、财务管理等其他经济学科，具有中级职称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13811178150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河北鑫考科技股份有限公司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熟练使用Axure、墨刀等原型工具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13290583715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河北养元智汇饮品股份有限公司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饮料制造业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具备较强的沟通能力、学习能力、团队管理能力，身体健康，能够适应驻外出差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人资部0318-2088023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河北东华冀衡化工有限公司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研发工程师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1、化工及化工相关专业，一年以上研发经验。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2、肯吃苦有耐心，具有钻研创新精神。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3、熟知化工生产管理规范，有较强的责任心和良好的职业道德。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硕士及以上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865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人资zhxianshou@163.com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308864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衡水开发区人才需求信息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河北鑫源输送机械有限公司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开激光切割机，有2年以上工作经验优先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13833851419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河北鑫源输送机械有限公司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汽车驾驶员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有3年以上工作经验优先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13833851419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衡水瑞龙汽车销售服务有限公司枣强阔龙分公司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形象好、有销售经验优先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15932303202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衡水瑞龙汽车销售服务有限公司枣强阔龙分公司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二手车评估师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有同类工作经验优先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15932303202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衡水瑞龙汽车销售服务有限公司枣强阔龙分公司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客服专员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熟悉电脑操作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15932303202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武邑县人才需求信息
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衡水道远环保科技有限公司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金属品制造业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申请票据、协助财会文件准备、协助主管完成日常工作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15832876686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衡水道远环保科技有限公司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金属品制造业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技术娴熟，有较强的安全意识。有焊工证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15832876686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河北冠龙农化有限公司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原药合成工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有化工操作经验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15631871327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河北冠龙农化有限公司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离心甩料工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有车间操作经验，计时工资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15631871327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河北冠龙农化有限公司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包装工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流水线工作，计件工资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15631871327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武邑县人才需求信息
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河北冠龙农化有限公司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烘干工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计件工资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15631871327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河北大一橡胶有限公司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车间副主任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对安全和环保有了解，有车间管理经验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15633547986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15383180926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河北大一橡胶有限公司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库管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成品库管理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0318-2288859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15383180926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河北大一橡胶有限公司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驾驶员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招A1（衡水市区）、司机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13503185511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河北大一橡胶有限公司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叉车工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身体健康，有叉车证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15383180926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13503185511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武邑县人才需求信息
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河北大一橡胶有限公司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有无经验均可，计件工资，多劳多得。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15633547986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河北大一橡胶有限公司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装卸工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厂内装卸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15633547986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0318-2288859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河北大一橡胶有限公司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轧胶工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有班车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0318-2288859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15383180926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河北寰宇橡胶科技有限公司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食堂厨师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身体健康，认真踏实。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15633547986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河北寰宇橡胶科技有限公司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数控操作工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身体健康，认真踏实。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15633547986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迪家门窗工程有限公司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男女不限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形象气质好、沟通能力强、有驾照优先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18231805125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迪家门窗工程有限公司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电话销售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男女不限电话邀约门窗商户，寻找新客户，开发奖＋经销商首年下单1%提成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18231805125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河北博达建筑工程有限公司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65" b="0">
                          <a:solidFill>
                            <a:srgbClr val="2020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项目经理</a:t>
                      </a:r>
                      <a:endParaRPr lang="zh-CN" altLang="en-US" sz="865" b="0">
                        <a:solidFill>
                          <a:srgbClr val="2020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有相关建筑方面施工管理经验3-5年，熟练操作办公软件，市政优先。持有二级建造师以上证书的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15130839000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河北博达建筑工程有限公司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65" b="0">
                          <a:solidFill>
                            <a:srgbClr val="2020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项目经理</a:t>
                      </a:r>
                      <a:endParaRPr lang="zh-CN" altLang="en-US" sz="865" b="0">
                        <a:solidFill>
                          <a:srgbClr val="2020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身体健康，吃苦耐劳、诚实守信。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15130839000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河北百草康神药业有限公司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包装工。身体健康，吃苦耐劳。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0318-3211222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河北博达建筑工程有限公司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五官端正的，有2年工作经验的优先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15130839000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河北博达建筑工程有限公司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工程管理员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要求有相关建筑方面施工管理经验，思路清晰，团结同事，认真负责。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15130839000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河北博达建筑工程有限公司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驾驶员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C本货车司机，要求爱岗敬业，有良好的职业操守。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15130839000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河北博达建筑工程有限公司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工程管理员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市政工程，园林绿化工程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15130839000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河北博达建筑工程有限公司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身体健康，吃苦耐劳、诚实守信。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15130839000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河北川江交通工程有限公司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交通运输业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人事专员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负责发布招聘信息、开展有效招聘、收集筛选简历并安排面试，利用各种有效招聘途径满足部门需求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18832809966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河北川江交通工程有限公司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交通运输业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有经验者优先录用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18832809966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河北川江交通工程有限公司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交通运输业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会计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会计相关专业，2年以上工作经验，具有良好的沟通能力。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18832809966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河北川江交通工程有限公司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交通运输业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库管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1年以上相关领域实际业务操作经验，有外企相关领域工作经历者优先考虑；熟悉仓库进出货操作流程，具备物资保管专业知识和技能；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18832809966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河北川江交通工程有限公司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交通运输业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有工作经验的优先录用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18832809966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河北川江交通工程有限公司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交通运输业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话务员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话务员，筛选意向客户，存档意向客户信息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18832809966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河北川江交通工程有限公司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交通运输业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有上进心、踏实勤奋、沟通能力强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18832809966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河北川江交通工程有限公司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交通运输业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发货员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叉车熟练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18832809966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河北德康实业有限公司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电子开料锯、推台锯主机手。2年以上同岗工作经验，熟悉开料锯设备操作和日常调试工作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15076104764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河北德康实业有限公司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封边机主机手。2年以上同岗经验，熟悉曲线封边设备操作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15076104764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河北德康实业有限公司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喷粉工。身体健康，工作踏实认真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15076104764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河北德康实业有限公司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缝纫工、沙发扪制、钉架工。1年以上工作经验，身体健康，工作踏实认真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15076104764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河北德康实业有限公司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电焊工、折弯工、冲压工。身体健康，工作踏实认真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15076104764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河北德康实业有限公司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WCC拆单分解。2年以上家具行业拆单分解工作经验；熟悉CAD、Solidworks等制图软件；熟悉WCC拆单系统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15076104764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河北德康实业有限公司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2年以上工作经验；熟悉各类办公软件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15076104764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河北德康实业有限公司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培训专员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2年以上工作经验；熟悉各类办公软件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15076104764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河北德康实业有限公司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生产管理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2年以上同岗工作经验；熟悉各类办公软件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15076104764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河北迪家门窗工程有限公司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家具制造业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岗位职责：拓客、量尺、出图、报价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18730849999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河北固力交通防护设施工程有限公司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专业设备制造业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18730849999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河北固力交通防护设施工程有限公司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专业设备制造业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网络运营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网络运营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18730849999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河北东华冀衡化工有限公司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1、生产车间内日常巡检、开关阀门、仪表操控、产品运送、设备维护保养等。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2、按照岗位操作规程进行规范操作。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3、三班倒，上12小时休24小时。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4、领导交办的其他工作。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865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人资zhxianshou@163.com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河北东华冀衡化工有限公司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化工工艺技术员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1、化学工程与工艺及化工相关专业。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2、热爱化工行业，对化工工艺、设备有一定的认识。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3、一年以上化工工作经验。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865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人资zhxianshou@163.com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河北东华冀衡化工有限公司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维修工（焊工）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要求有焊工证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865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人资zhxianshou@163.com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河北冀衡化学股份有限公司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生产管理员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精通专业知识。有良好的沟通能力和团队合作意识。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周女士16631212656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河北冀衡化学股份有限公司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质量管理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通过英语六级者优先考虑。能够熟练使用办公软件。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周女士16631212656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308864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衡水开发区人才需求信息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28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2357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衡水街关中学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教育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具有教学经验，能胜任班主任的优先，近两年送过高三毕业班的优先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19948263017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16631868053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武强县艺海玻璃纤维制品有限公司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涂塑工，吃苦耐劳、责任心强、服从管理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有相关经验者优先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13803185311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武强县华浩数控设备科技有限公司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有熟练工作经验 数控编程精雕编程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13831888099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河北欧通有色金属制品有限公司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1、主要检验产品能否到达客户要求，化验材料；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2、按照车间主管要求，按时按量完成生产任务，完成当日当月生产任务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3、按工艺要求进行生产操作；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4、服从领导安排，完成本岗以外的技术；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5、完成领导交办的临时工作；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6、有经验者优先考虑。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18832890164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河北欧通有色金属制品有限公司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1、熔铸工，按照车间主管要求，按时按量完成生产任务，完成当日当月生产任务；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2、按工艺要求进行生产操作；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3、服从领导安排，完成本岗以外的技术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4、完成领导交办的临时工作。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18832890164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河北欧通有色金属制品有限公司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1、业务员，负责公司产品的销售及推广；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2、根据市场营销计划，完成部门销售指标；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3、开拓新市场,发展新客户,增加产品销售范围；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4、负责辖区市场信息的收集及竞争对手的分析；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5、负责销售区域内销售活动的策划和执行，完成销售任务；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6、管理维护客户关系以及客户间的长期战略合作计划。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18832890164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河北天罡星机械设备有限公司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车间主任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对车间员工的日常管理，不断提高员工素质。2、负责车间的人身、设备安全、3、根据生产计划合理安排，保证按质、按量、按时完成4、合理安生产原料、人力和设备有效的使用减少浪费并保证生产产品质量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18232965505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河北天罡星机械设备有限公司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1、熟悉产品制做工艺标准、流程要求，检验产品质量及计量工作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2、负责有关质量检验报告的文件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3、日常生产现场质量监督、巡查。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18232965505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衡水通和通讯设备商贸有限公司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与人为善，有上进心</a:t>
                      </a: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学习力，有抗压能力，有管理经验有行业工作经验及管理工作经验者优先录用 月休4天+年休假+社保丰富节日福利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13831836987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衡水通和通讯设备商贸有限公司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与人为善，有上进心</a:t>
                      </a: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学习力，有抗压能力，有管理经验有行业工作经验及管理工作经验者优先录用 月休4天+年休假+社保丰富节日福利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13831836987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武强县辉煌玻纤制品厂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熟练工 学徒工 涂塑工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15103287045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河北科佳橡胶制品有限公司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橡胶制品业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硫化工 男女不限，要求身心健康、品行端正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13582481149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河北科佳橡胶制品有限公司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橡胶制品业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男女不限，要求精明能干，有事业心、责任心、有良好的沟通协调能力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13582481149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河北科佳橡胶制品有限公司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橡胶制品业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橡胶配方工程师 男女不限，有事业心、责任心，有相关工作经验者优先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13582481149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京鸿石油钻采工程技术有限公司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数控操作经验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会编程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数控机床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15690489333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京鸿石油钻采工程技术有限公司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试压 有经验的优先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15690489333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京鸿石油钻采工程技术有限公司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技术研发员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精通CAD制图软件，有制图相关经验优先。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15690489333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武强县永鑫面业有限公司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农副食品加工业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负责公司安全生产管理，特种设备质检报告，资料整理上传，安全环保日常巡查登记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13831823438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武强县永鑫面业有限公司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农副食品加工业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负责公司产品的销售及推广；根据市场营销计划，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开拓新市场,发展新客户管理维护客户关系以及客户间的长期战略合作计划。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13831823438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武强县宏强机械厂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数控操作经验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会编程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数控机床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15633512291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中联重科建筑起重机械有限责任公司衡水分公司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库管员有库管相关工作经验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15610933390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正欧乐器有限公司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乐器制造业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抛光 有工作经验优先考虑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17531836668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正欧乐器有限公司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乐器制造业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网络运营员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推广有工作经验优先考虑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17531836668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正欧乐器有限公司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乐器制造业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焊接（锡焊）有工作经验优先考虑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17531836668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正欧乐器有限公司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乐器制造业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组装（铜管、木管）有工作经验优先考虑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17531836668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正欧乐器有限公司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乐器制造业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机加工中心，要求有工作经验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17531836668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正欧乐器有限公司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乐器制造业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有工作经验优先考虑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17531836668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衡水和平铝业科技有限公司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能适应白夜两班倒工作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18610342226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衡水和平铝业科技有限公司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身体健康，能适应车间白夜两班倒工作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18610342226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博路天成新能源科技有限公司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品质管理（助理） 有新材料相关行业工作经验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15610900511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饶阳县人才需求信息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2357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比奇塑料科技（衡水）有限公司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有编织经验优先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13932878962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比奇塑料科技（衡水）有限公司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维修工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身体健康，认真细致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13932878962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比奇塑料科技（衡水）有限公司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储备干部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有塑编行业管理经验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13932878962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河北华久金属制品有限公司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投标管理岗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负责招投标信息的收集、整理、汇报及标书中涉及到的相应工作，有相关工作经验者优先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15531889585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河北华久金属制品有限公司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综合维修工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电路、生产设备维修，有相关工作经验者优先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15531889585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饶阳县人才需求信息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2357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河北华久金属制品有限公司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采购专员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负责公司原材料采购工作，熟悉护栏网、s声屏障产品者优先录用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15531889585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河北华久金属制品有限公司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化学实验员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做一些化学物品实验，兼职全职均可，有化学实验相关工作人员优先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15531889585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河北华久金属制品有限公司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2年以上工厂财务会计经验，可独立操作内外账，拥有会计资格证优先录用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15531889585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河北华久金属制品有限公司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车间主任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2年以上工厂的生产管理经验，（丝网行业优先考虑）抗压能力强，作风雷厉风行，能配合生产任务和公司领导要求加班。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15531889585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河北华久金属制品有限公司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主要负责整理资料，招待客户等工作，要求形象好，有耐心有责任心。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15531889585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饶阳县人才需求信息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2357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河北华久金属制品有限公司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库管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熟练使用办公软件，有库管相关工作经验。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15531889585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河北华久金属制品有限公司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车间零工、焊工、组装、下料工，身体健康。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15531889585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河北艾仑金属制品有限公司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身体健康，吃苦耐劳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15373736252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河北艾仑金属制品有限公司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身体健康，吃苦耐劳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15373736252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河北猎邦金属制品有限公司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外贸业务员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英语CET-4级及以上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15632888019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饶阳县人才需求信息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2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河北猎邦金属制品有限公司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内贸业务员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有良好的沟通能力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会用做图软件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15632888019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8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河北蓝雁纺织服装有限责任公司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纺织业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缝纫工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身体健康，吃苦耐劳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13703212939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4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衡水陶加陶土工艺材料厂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身体健康，吃苦耐劳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15614866313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金桔大酒店经营管理（衡水）有限责任公司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住宿餐饮业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身体健康，吃苦耐劳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13833858888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河北盛百得标识制作有限公司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办公室主任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1、负责公司行政工作，检查落实各项工作，及时跟进与反馈，保证各项工作正常运作。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2、负责安排工作会议、月度、每周工作例行等会议，编写会议纪要和决议，督促各部门执行，及时了解和反馈有关信息。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3、负责公司相关文件的起草、印制和分发，上级和外部来文的签收、登记和领导批示后的传阅、催办、回复。做好公司行政类文件的亩核、编号、立卷、存档工作。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4、负责安排公司日常后勤工作，包括车辆后勤、环境卫生、与会接待、办公用品等，为各部门做好服务工作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13381219893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河北冀衡化学股份有限公司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人事专员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具有良好的专业素养。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能够熟练使用办公软件。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周女士16631212656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河北冀衡赛瑞化工有限公司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熟悉硫酸、硝酸、复合肥生产工艺，对装置情况有一定的了解，熟练使用各种常用办公软件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人资0318-2288100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河北宝力工程装备股份有限公司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熟悉机械设计相关知识，熟练运用CAD制图软件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人资18603180090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河北宝力工程装备股份有限公司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沟通能力强，具有一定的市场开拓能力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人资18603180090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河北宝力工程装备股份有限公司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大区经理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沟通能力强，具有一定的市场开拓能力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人资18603180090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308864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衡水开发区人才需求信息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饶阳县人才需求信息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2357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河北盛百得标识制作有限公司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有工作经验（广告设计优先）、熟练掌握3D、CAD软件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13381219893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河北盛百得标识制作有限公司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熟练电脑基本软件、有工作经验者优先</a:t>
                      </a: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工作职责 ：1、按照项目合同要求和管理规范，按时按质量完成项目工作。2、协助销售人员完成项目前期项目跟踪；3、协调项目内部资源分配；4、根据项目需要，协助上级对外进行业务沟通。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13381219893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河北盛百得标识制作有限公司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有会计证者优先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13381219893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河北盛百得标识制作有限公司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喷漆工，有经验者优先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13381219893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河北盛百得标识制作有限公司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木工，有经验者优先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13381219893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安平县人才需求信息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收银员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具有良好的职业素质和道德修养，财会专业毕业者优先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具有一定的保安知识和半年以上的零售行业工作经验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身体健康、干净利索，有相关管理经验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身体健康、干净利索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厨师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中式烹调师，有3年以上大型餐饮厨师工作经验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安平县人才需求信息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可以熟练操作水蒸、煎烙、油炸等作业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厨师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身体健康，干净利索，具备相关工作经验优先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汽车驾驶员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有C1及以上驾照，驾龄2年以上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安平信誉楼百货有限公司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店长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店长、管理经验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18832031009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安平信誉楼百货有限公司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导购员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服务、销售经验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18832031009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安平县人才需求信息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安平信誉楼百货有限公司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收银员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收银服务经验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18832031009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安平信誉楼百货有限公司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面向残障人士，有残疾证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18832031009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安平信誉楼百货有限公司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保洁员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服务经验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18832031009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安平信誉楼百货有限公司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学习能力强；热爱喜爱商业行业；心态积极开放。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18832031009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安平信誉楼百货有限公司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管培生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学习能力强；热爱喜爱商业行业；有管理经验者优先。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18832031009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安平县人才需求信息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安平信誉楼百货有限公司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餐饮服务员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责任心强，专业技能突出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18832031009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衡水天雄电脑广告工程有限公司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熟悉word、excel、ppt、ps等办公、制图软件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19930391933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衡水天雄电脑广告工程有限公司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男女不限 有责任心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19930391933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衡水天雄电脑广告工程有限公司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熟练使用PS、AI及种办公办软件，会CoreIDRAW更佳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19930391933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衡水天雄电脑广告工程有限公司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 有责任心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19930391933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有销售经验，有独立完成销售业务的能力，有多渠道开发客户的能力，能适应出差，会开车。男女不限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外贸业务员英语水平四级以上，男女不限，多渠道开发客户的能力，能适应出差，会开车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销售经理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五年以上销售经验，有扎实丰富的带团队经验，能随时出差，会开车，学历专科以上。。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有生产车间工作经验者优先，干活利索，吃苦耐劳，有上进心，有责任心。男工需要两班倒，夜班有补助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有生产车间工作经验者优先，干活利索，吃苦耐劳，有上进心，有责任心。男工需要两班倒，夜班有补助。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有两年以上相关经验者优先，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熟练使用Excel、Word等办公软件，工作积极主动，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善于沟通。主要做售前、售后、跟单、发货。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副总经理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五年以上企业管理工作经验，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良好的职业道德素质。企业管理或营销专业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 </a:t>
                      </a: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库管员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熟练操作办公软件、有1-2年工作经验，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会开叉车者优先录用。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写材料、精通电脑、会开车。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故城北新建材有限公司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工艺技术员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工作认真仔细，责任心强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0318-5330786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13811893022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故城北新建材有限公司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工艺技术员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熟练使用计算机，具备良好的沟通能力和团队合作精神、具备创新思维和学习能力，能够独立思考和解决问题，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应届毕业生或有一年以上工作经验，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无机非金属相关专业，硅酸盐、材料工程等专业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0318-5330786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13811893022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故城北新建材有限公司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有一年以上销售经验者优先。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0318-5330786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13811893022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河北星月制动元件有限公司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国内市场大区经理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完成所辖区域的产品销售任务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提升产品在区域内的占比。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负责所辖区域内市场的开拓、客户的开发、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网点的布局及客户前期谈判。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18232966870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河北星月制动元件有限公司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国际市场业务员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开拓新客户，按照公司要求，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实施产品的推广和销售，完成销售计划.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联系、跟进客户，负责维持公司客户关系，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和客户保持良好的信息沟通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18232966870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河北星月制动元件有限公司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男士，有销售经验，能够出差。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18232966870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河北星月制动元件有限公司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国际业务跟单员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女士，英语熟练掌握，善于沟通。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18232966870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河北星月制动元件有限公司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1.根据生产工艺生产产品。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2.根据设备操作规程操作设备。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3.身体健康，服从管理。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18232966870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嘉好科技有限公司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挤出工，认真，有责任心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15503181999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嘉好科技有限公司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试压工，认真，有责任心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15503181999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嘉好科技有限公司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编织工，认真，有责任心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15503181999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河北皓泰印刷有限公司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业务助理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配合生产各部门做好部门与部门的沟通工作部门协调、人员调动。生产问题记录、跟踪、反馈。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17601628943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河北皓泰印刷有限公司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可以和生产一起倒班、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有相关工作经验；男女均可。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17601628943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河北皓泰印刷有限公司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印刷学徒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能接受倒班,踏实肯学，服从公司安排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（只限男士）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17601628943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河北皓泰印刷有限公司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女，有健康证明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17601628943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河北皓泰印刷有限公司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车间运营助理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男（会开车）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17601628943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桃城区人才需求信息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美利达颜料工业有限公司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化工颜料制造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身体健康，适合男性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13931836459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美利达颜料工业有限公司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化工颜料制造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研究员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电气设备自动化，有相关工作经验者优先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13931836459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美利达颜料工业有限公司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化工颜料制造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研究员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身体健康，有相关工作经验者优先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13931836459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河北安润防腐管业股份有限公司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懂制图设计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18230182179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河北安润防腐管业股份有限公司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研究员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熟悉防腐技术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18230182179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zh-CN" altLang="en-US" sz="104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河北正浩包装科技有限公司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具有较强的理解和沟通能力，能够合理、有效地协调各项相关工作，工作严谨、认真、细致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15713081386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河北正浩包装科技有限公司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女，工作认真仔细，有一定的计算机操作能力。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15713081386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河北正浩包装科技有限公司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女工，工作勤奋、踏实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15713081386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河北正浩包装科技有限公司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生产助理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负责部门协调、人员调动。生产问题记录、跟踪、反馈。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15713081386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河北正浩包装科技有限公司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文化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保洁管理员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相关人员管理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15713081386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保全工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懂水电维修，有电工证，从业资格证，两年以上工作经验，有工作经验者优先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防损员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工作责任心强，为人正直有良好的沟通能力，有相关工作经验者优先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保洁员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身体健康，有类似工作经验者优先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餐饮部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理货员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验货，上货，做质检，熟悉卖场商品分布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生产管理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要求化工、自动化生产装置5年以上工作经验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工艺工程师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要求化工、自动化生产装置5年以上工作经验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设备工程师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要求化工、自动化生产装置5年以上工作经验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电气工程师仪表工程师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要求化工、自动化生产装置5年以上工作经验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工艺技术员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要求高分子、化工、化学、石油化工煤化工等专业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化工操作工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高分子、化工、化学、自动化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储运操作工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有相关工作经验优先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调度员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自动化、化工工程与应用化学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会计、计算机、工商管理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行政管理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计算机、工商管理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国际贸易、市场营销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仪表工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电气、机械、自动化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电气、机械、自动化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维修工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电气、机械、自动化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河北海伟集团有限公司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能适应三班两倒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13831881223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阜城县人才需求信息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河北奥氟隆防腐科技有限公司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无损检验工程师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熟悉生产工艺结构，熟练使用CAD软件及办公软件。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18803389804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河北奥氟隆防腐科技有限公司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检验试验负责人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熟悉生产工艺结构，熟练使用CAD软件及办公软件。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18803389804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河北奥氟隆防腐科技有限公司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热处理兼理化检验责任人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熟悉生产工艺结构，熟练使用CAD软件及办公软件。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18803389804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阜城县天祥紧固件制造有限公司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冷镦机师傅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能熟练操作冷镦机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13932888327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阜城县天祥紧固件制造有限公司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搓丝工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能熟练操作机器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13932888327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阜城县人才需求信息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河北轩翰钢结构有限公司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熟悉电焊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13582748098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恒飞达压力机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管理员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有压滤机相关管理经验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13784187860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英利达采光板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装车、装板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13780488566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恒谊电器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勤奋、吃苦耐劳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13623182418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久嘉建材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有会计相关经验优先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18730891999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阜城县人才需求信息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阜城县君博汽车配件有限公司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熟悉电脑软件操作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13785855938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阜城县君博汽车配件有限公司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熟悉电脑软件操作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13785855938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阜城县君诚汽车配件有限公司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熟悉汽车后视镜相关方面技术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13482920997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阜城县顺和机械加工店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机械制图师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熟练运用CAD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13483703456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阜城县东方模具厂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冲压模具设计师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技术熟练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13903281699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桃城区人才需求信息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河北安润防腐管业股份有限公司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研究员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熟悉数据采集和传输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18230182179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河北安润防腐管业股份有限公司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吃苦、耐劳、诚实、守信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18230182179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衡水群诺工程橡塑有限公司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人事行政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人力资源管理等专业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15131815653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河北创泰交通工程技术有限公司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土木工程建筑业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软件开发工程师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物联网工程、计算机科学与技术、网络工程等相关专业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15610897792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衡水誉国知识产权服务有限公司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电话客服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服从公司安排，吃苦耐劳，踏实肯干，有较强的工作热情责任感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15028790050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zh-CN" altLang="en-US" sz="104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桃城区人才需求信息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衡水誉国知识产权服务有限公司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服从公司安排，吃苦耐劳，踏实肯干，有较强的工作热情责任感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15028790050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衡水誉国知识产权服务有限公司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熟悉办公软件，Ps，有一定文字功底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15028790050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河北光昊网络科技有限公司（千吧网络）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网络运营员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短视频拍摄，有三年以上工作经验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17349881445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河北光昊网络科技有限公司（千吧网络）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有面销经验，需要会开车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17349881445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河北光昊网络科技有限公司（千吧网络）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电话销售员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服从公司安排，吃苦耐劳，踏实肯干，有较强的工作热情责任感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17349881445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zh-CN" altLang="en-US" sz="104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桃城区人才需求信息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河北光昊网络科技有限公司（千吧网络）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网络运营员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短视频剪辑，会开车（自己有车者优先）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17349881445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弘历（河北）信息技术咨询有限公司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电商运营销售人员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服从公司安排，吃苦耐劳，踏实肯干，有较强的工作热情责任感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15631876565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弘历（河北）信息技术咨询有限公司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网络运营员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服从公司安排，吃苦耐劳，踏实肯干，有较强的工作热情责任感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15631876565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弘历（河北）信息技术咨询有限公司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网络运营员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负责短视频拍摄剪辑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15631876565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弘历（河北）信息技术咨询有限公司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短视频运营销售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服从公司安排，吃苦耐劳，踏实肯干，有较强的工作热情责任感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15631876565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zh-CN" altLang="en-US" sz="104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河北隆春通用设备制造有限责任公司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国际贸易人才，熟悉国际贸易流程，有铸件、汽车零件业务经验优先。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18730859106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河北隆春通用设备制造有限责任公司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业务员，善于人际沟通，有销售工作经验优先。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18730859106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河北隆春通用设备制造有限责任公司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数控技术工程师，具有CNC加工、数控机床等相关工作经历者优先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18730859106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河北隆春通用设备制造有限责任公司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储备干部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相关专业优先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18730859106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河北隆春通用设备制造有限责任公司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相关专业优先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18730859106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TABLE_BEAUTIFY" val="smartTable{ae01fc7f-8398-4b2c-ba87-09608804d380}"/>
  <p:tag name="TABLE_ENDDRAG_ORIGIN_RECT" val="890*469"/>
  <p:tag name="TABLE_ENDDRAG_RECT" val="36*73*890*469"/>
  <p:tag name="KSO_WM_BEAUTIFY_FLAG" val=""/>
</p:tagLst>
</file>

<file path=ppt/tags/tag11.xml><?xml version="1.0" encoding="utf-8"?>
<p:tagLst xmlns:p="http://schemas.openxmlformats.org/presentationml/2006/main">
  <p:tag name="KSO_WM_UNIT_TABLE_BEAUTIFY" val="smartTable{ce319288-6ab2-4b00-9810-1d997f0766c4}"/>
  <p:tag name="TABLE_ENDDRAG_ORIGIN_RECT" val="890*469"/>
  <p:tag name="TABLE_ENDDRAG_RECT" val="36*73*890*469"/>
  <p:tag name="KSO_WM_BEAUTIFY_FLAG" val=""/>
</p:tagLst>
</file>

<file path=ppt/tags/tag12.xml><?xml version="1.0" encoding="utf-8"?>
<p:tagLst xmlns:p="http://schemas.openxmlformats.org/presentationml/2006/main">
  <p:tag name="KSO_WM_UNIT_TABLE_BEAUTIFY" val="smartTable{531b90f4-328a-412f-8f41-74eff881b81f}"/>
  <p:tag name="TABLE_ENDDRAG_ORIGIN_RECT" val="890*469"/>
  <p:tag name="TABLE_ENDDRAG_RECT" val="36*73*890*469"/>
  <p:tag name="KSO_WM_BEAUTIFY_FLAG" val=""/>
</p:tagLst>
</file>

<file path=ppt/tags/tag13.xml><?xml version="1.0" encoding="utf-8"?>
<p:tagLst xmlns:p="http://schemas.openxmlformats.org/presentationml/2006/main">
  <p:tag name="KSO_WM_UNIT_TABLE_BEAUTIFY" val="smartTable{b398cfb9-d76b-433f-ad65-847ebd58f457}"/>
  <p:tag name="TABLE_ENDDRAG_ORIGIN_RECT" val="890*469"/>
  <p:tag name="TABLE_ENDDRAG_RECT" val="36*73*890*469"/>
  <p:tag name="KSO_WM_BEAUTIFY_FLAG" val=""/>
</p:tagLst>
</file>

<file path=ppt/tags/tag14.xml><?xml version="1.0" encoding="utf-8"?>
<p:tagLst xmlns:p="http://schemas.openxmlformats.org/presentationml/2006/main">
  <p:tag name="KSO_WM_UNIT_TABLE_BEAUTIFY" val="smartTable{97e156aa-be00-4e43-abcc-8e3a612eeca4}"/>
  <p:tag name="TABLE_ENDDRAG_ORIGIN_RECT" val="890*469"/>
  <p:tag name="TABLE_ENDDRAG_RECT" val="36*73*890*469"/>
  <p:tag name="KSO_WM_BEAUTIFY_FLAG" val=""/>
</p:tagLst>
</file>

<file path=ppt/tags/tag15.xml><?xml version="1.0" encoding="utf-8"?>
<p:tagLst xmlns:p="http://schemas.openxmlformats.org/presentationml/2006/main">
  <p:tag name="KSO_WM_UNIT_TABLE_BEAUTIFY" val="smartTable{4716956a-f048-4711-ba63-46aaddf25d39}"/>
  <p:tag name="TABLE_ENDDRAG_ORIGIN_RECT" val="890*469"/>
  <p:tag name="TABLE_ENDDRAG_RECT" val="36*73*890*469"/>
  <p:tag name="KSO_WM_BEAUTIFY_FLAG" val=""/>
</p:tagLst>
</file>

<file path=ppt/tags/tag16.xml><?xml version="1.0" encoding="utf-8"?>
<p:tagLst xmlns:p="http://schemas.openxmlformats.org/presentationml/2006/main">
  <p:tag name="KSO_WM_UNIT_TABLE_BEAUTIFY" val="smartTable{7bc010ed-74a4-4f4d-9b77-14cca0e7aa6f}"/>
  <p:tag name="TABLE_ENDDRAG_ORIGIN_RECT" val="890*469"/>
  <p:tag name="TABLE_ENDDRAG_RECT" val="36*73*890*469"/>
  <p:tag name="KSO_WM_BEAUTIFY_FLAG" val=""/>
</p:tagLst>
</file>

<file path=ppt/tags/tag17.xml><?xml version="1.0" encoding="utf-8"?>
<p:tagLst xmlns:p="http://schemas.openxmlformats.org/presentationml/2006/main">
  <p:tag name="KSO_WM_UNIT_TABLE_BEAUTIFY" val="smartTable{ea8860f8-1d14-4ae3-8723-0e0a31e485bb}"/>
  <p:tag name="TABLE_ENDDRAG_ORIGIN_RECT" val="890*469"/>
  <p:tag name="TABLE_ENDDRAG_RECT" val="36*73*890*469"/>
  <p:tag name="KSO_WM_BEAUTIFY_FLAG" val=""/>
</p:tagLst>
</file>

<file path=ppt/tags/tag18.xml><?xml version="1.0" encoding="utf-8"?>
<p:tagLst xmlns:p="http://schemas.openxmlformats.org/presentationml/2006/main">
  <p:tag name="KSO_WM_UNIT_TABLE_BEAUTIFY" val="smartTable{68864ed8-5d2c-4108-b163-2f7622e3111c}"/>
  <p:tag name="TABLE_ENDDRAG_ORIGIN_RECT" val="890*469"/>
  <p:tag name="TABLE_ENDDRAG_RECT" val="36*73*890*469"/>
  <p:tag name="KSO_WM_BEAUTIFY_FLAG" val=""/>
</p:tagLst>
</file>

<file path=ppt/tags/tag19.xml><?xml version="1.0" encoding="utf-8"?>
<p:tagLst xmlns:p="http://schemas.openxmlformats.org/presentationml/2006/main">
  <p:tag name="KSO_WM_UNIT_TABLE_BEAUTIFY" val="smartTable{e30230df-698b-491f-9e60-7b3db1ff7647}"/>
  <p:tag name="TABLE_ENDDRAG_ORIGIN_RECT" val="890*469"/>
  <p:tag name="TABLE_ENDDRAG_RECT" val="36*73*890*469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TABLE_BEAUTIFY" val="smartTable{7ff6f0ea-f62a-4da0-8198-f7a97156dc6d}"/>
  <p:tag name="TABLE_ENDDRAG_ORIGIN_RECT" val="890*469"/>
  <p:tag name="TABLE_ENDDRAG_RECT" val="36*73*890*469"/>
  <p:tag name="KSO_WM_BEAUTIFY_FLAG" val=""/>
</p:tagLst>
</file>

<file path=ppt/tags/tag21.xml><?xml version="1.0" encoding="utf-8"?>
<p:tagLst xmlns:p="http://schemas.openxmlformats.org/presentationml/2006/main">
  <p:tag name="KSO_WM_UNIT_TABLE_BEAUTIFY" val="smartTable{009b09c2-3650-42aa-b1dc-df09d3964a13}"/>
  <p:tag name="TABLE_ENDDRAG_ORIGIN_RECT" val="890*469"/>
  <p:tag name="TABLE_ENDDRAG_RECT" val="36*73*890*469"/>
  <p:tag name="KSO_WM_BEAUTIFY_FLAG" val=""/>
</p:tagLst>
</file>

<file path=ppt/tags/tag22.xml><?xml version="1.0" encoding="utf-8"?>
<p:tagLst xmlns:p="http://schemas.openxmlformats.org/presentationml/2006/main">
  <p:tag name="KSO_WM_UNIT_TABLE_BEAUTIFY" val="smartTable{025380d8-814c-43ec-8b1b-873495322aeb}"/>
  <p:tag name="TABLE_ENDDRAG_ORIGIN_RECT" val="890*469"/>
  <p:tag name="TABLE_ENDDRAG_RECT" val="36*73*890*469"/>
  <p:tag name="KSO_WM_BEAUTIFY_FLAG" val=""/>
</p:tagLst>
</file>

<file path=ppt/tags/tag23.xml><?xml version="1.0" encoding="utf-8"?>
<p:tagLst xmlns:p="http://schemas.openxmlformats.org/presentationml/2006/main">
  <p:tag name="KSO_WM_UNIT_TABLE_BEAUTIFY" val="smartTable{53120f9d-be5a-489f-829e-7b0bfe98827a}"/>
  <p:tag name="TABLE_ENDDRAG_ORIGIN_RECT" val="890*469"/>
  <p:tag name="TABLE_ENDDRAG_RECT" val="36*73*890*469"/>
  <p:tag name="KSO_WM_BEAUTIFY_FLAG" val=""/>
</p:tagLst>
</file>

<file path=ppt/tags/tag24.xml><?xml version="1.0" encoding="utf-8"?>
<p:tagLst xmlns:p="http://schemas.openxmlformats.org/presentationml/2006/main">
  <p:tag name="KSO_WM_UNIT_TABLE_BEAUTIFY" val="smartTable{6eee7ca2-4e41-448e-8cbf-29276e73eca1}"/>
  <p:tag name="TABLE_ENDDRAG_ORIGIN_RECT" val="890*469"/>
  <p:tag name="TABLE_ENDDRAG_RECT" val="36*73*890*469"/>
  <p:tag name="KSO_WM_BEAUTIFY_FLAG" val=""/>
</p:tagLst>
</file>

<file path=ppt/tags/tag25.xml><?xml version="1.0" encoding="utf-8"?>
<p:tagLst xmlns:p="http://schemas.openxmlformats.org/presentationml/2006/main">
  <p:tag name="KSO_WM_UNIT_TABLE_BEAUTIFY" val="smartTable{564d4478-789e-4b0b-9d32-860c095b867b}"/>
  <p:tag name="TABLE_ENDDRAG_ORIGIN_RECT" val="890*469"/>
  <p:tag name="TABLE_ENDDRAG_RECT" val="36*73*890*469"/>
  <p:tag name="KSO_WM_BEAUTIFY_FLAG" val=""/>
</p:tagLst>
</file>

<file path=ppt/tags/tag26.xml><?xml version="1.0" encoding="utf-8"?>
<p:tagLst xmlns:p="http://schemas.openxmlformats.org/presentationml/2006/main">
  <p:tag name="KSO_WM_UNIT_TABLE_BEAUTIFY" val="smartTable{ce84268a-1397-408f-a3eb-9d4f0d6c5182}"/>
  <p:tag name="TABLE_ENDDRAG_ORIGIN_RECT" val="890*469"/>
  <p:tag name="TABLE_ENDDRAG_RECT" val="36*73*890*469"/>
  <p:tag name="KSO_WM_BEAUTIFY_FLAG" val=""/>
</p:tagLst>
</file>

<file path=ppt/tags/tag27.xml><?xml version="1.0" encoding="utf-8"?>
<p:tagLst xmlns:p="http://schemas.openxmlformats.org/presentationml/2006/main">
  <p:tag name="KSO_WM_UNIT_TABLE_BEAUTIFY" val="smartTable{3ac80837-019c-495a-81db-bdc8c0db45bf}"/>
  <p:tag name="TABLE_ENDDRAG_ORIGIN_RECT" val="893*442"/>
  <p:tag name="TABLE_ENDDRAG_RECT" val="35*103*893*470"/>
  <p:tag name="KSO_WM_BEAUTIFY_FLAG" val=""/>
</p:tagLst>
</file>

<file path=ppt/tags/tag28.xml><?xml version="1.0" encoding="utf-8"?>
<p:tagLst xmlns:p="http://schemas.openxmlformats.org/presentationml/2006/main">
  <p:tag name="KSO_WM_UNIT_TABLE_BEAUTIFY" val="smartTable{3ac80837-019c-495a-81db-bdc8c0db45bf}"/>
  <p:tag name="TABLE_ENDDRAG_ORIGIN_RECT" val="890*469"/>
  <p:tag name="TABLE_ENDDRAG_RECT" val="36*73*890*469"/>
  <p:tag name="KSO_WM_BEAUTIFY_FLAG" val=""/>
</p:tagLst>
</file>

<file path=ppt/tags/tag29.xml><?xml version="1.0" encoding="utf-8"?>
<p:tagLst xmlns:p="http://schemas.openxmlformats.org/presentationml/2006/main">
  <p:tag name="KSO_WM_UNIT_TABLE_BEAUTIFY" val="smartTable{3ac80837-019c-495a-81db-bdc8c0db45bf}"/>
  <p:tag name="TABLE_ENDDRAG_ORIGIN_RECT" val="890*469"/>
  <p:tag name="TABLE_ENDDRAG_RECT" val="36*73*890*469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TABLE_BEAUTIFY" val="smartTable{3ac80837-019c-495a-81db-bdc8c0db45bf}"/>
  <p:tag name="TABLE_ENDDRAG_ORIGIN_RECT" val="890*469"/>
  <p:tag name="TABLE_ENDDRAG_RECT" val="36*73*890*469"/>
  <p:tag name="KSO_WM_BEAUTIFY_FLAG" val=""/>
</p:tagLst>
</file>

<file path=ppt/tags/tag31.xml><?xml version="1.0" encoding="utf-8"?>
<p:tagLst xmlns:p="http://schemas.openxmlformats.org/presentationml/2006/main">
  <p:tag name="KSO_WM_UNIT_TABLE_BEAUTIFY" val="smartTable{3ac80837-019c-495a-81db-bdc8c0db45bf}"/>
  <p:tag name="TABLE_ENDDRAG_ORIGIN_RECT" val="890*469"/>
  <p:tag name="TABLE_ENDDRAG_RECT" val="36*73*890*469"/>
  <p:tag name="KSO_WM_BEAUTIFY_FLAG" val=""/>
</p:tagLst>
</file>

<file path=ppt/tags/tag32.xml><?xml version="1.0" encoding="utf-8"?>
<p:tagLst xmlns:p="http://schemas.openxmlformats.org/presentationml/2006/main">
  <p:tag name="KSO_WM_UNIT_TABLE_BEAUTIFY" val="smartTable{3ac80837-019c-495a-81db-bdc8c0db45bf}"/>
  <p:tag name="TABLE_ENDDRAG_ORIGIN_RECT" val="890*469"/>
  <p:tag name="TABLE_ENDDRAG_RECT" val="36*73*890*469"/>
  <p:tag name="KSO_WM_BEAUTIFY_FLAG" val=""/>
</p:tagLst>
</file>

<file path=ppt/tags/tag33.xml><?xml version="1.0" encoding="utf-8"?>
<p:tagLst xmlns:p="http://schemas.openxmlformats.org/presentationml/2006/main">
  <p:tag name="KSO_WM_UNIT_TABLE_BEAUTIFY" val="smartTable{cf583aa9-22b1-446b-84ae-ee489811037c}"/>
  <p:tag name="TABLE_ENDDRAG_ORIGIN_RECT" val="890*469"/>
  <p:tag name="TABLE_ENDDRAG_RECT" val="36*73*890*469"/>
  <p:tag name="KSO_WM_BEAUTIFY_FLAG" val=""/>
</p:tagLst>
</file>

<file path=ppt/tags/tag34.xml><?xml version="1.0" encoding="utf-8"?>
<p:tagLst xmlns:p="http://schemas.openxmlformats.org/presentationml/2006/main">
  <p:tag name="KSO_WM_UNIT_TABLE_BEAUTIFY" val="smartTable{201c759e-4a56-4c44-b860-d4ba00a89162}"/>
  <p:tag name="TABLE_ENDDRAG_ORIGIN_RECT" val="890*469"/>
  <p:tag name="TABLE_ENDDRAG_RECT" val="36*73*890*469"/>
  <p:tag name="KSO_WM_BEAUTIFY_FLAG" val=""/>
</p:tagLst>
</file>

<file path=ppt/tags/tag35.xml><?xml version="1.0" encoding="utf-8"?>
<p:tagLst xmlns:p="http://schemas.openxmlformats.org/presentationml/2006/main">
  <p:tag name="KSO_WM_UNIT_TABLE_BEAUTIFY" val="smartTable{fa625890-d845-4cf0-92b4-be81bec95a8f}"/>
  <p:tag name="TABLE_ENDDRAG_ORIGIN_RECT" val="890*469"/>
  <p:tag name="TABLE_ENDDRAG_RECT" val="36*73*890*469"/>
  <p:tag name="KSO_WM_BEAUTIFY_FLAG" val=""/>
</p:tagLst>
</file>

<file path=ppt/tags/tag36.xml><?xml version="1.0" encoding="utf-8"?>
<p:tagLst xmlns:p="http://schemas.openxmlformats.org/presentationml/2006/main">
  <p:tag name="KSO_WM_UNIT_TABLE_BEAUTIFY" val="smartTable{cdd63cf1-203f-4323-8207-436390f6ebe6}"/>
  <p:tag name="TABLE_ENDDRAG_ORIGIN_RECT" val="890*469"/>
  <p:tag name="TABLE_ENDDRAG_RECT" val="36*73*890*469"/>
  <p:tag name="KSO_WM_BEAUTIFY_FLAG" val=""/>
</p:tagLst>
</file>

<file path=ppt/tags/tag37.xml><?xml version="1.0" encoding="utf-8"?>
<p:tagLst xmlns:p="http://schemas.openxmlformats.org/presentationml/2006/main">
  <p:tag name="KSO_WM_UNIT_TABLE_BEAUTIFY" val="smartTable{c5b51a1b-2eb6-444c-9d09-cf0a35584140}"/>
  <p:tag name="TABLE_ENDDRAG_ORIGIN_RECT" val="890*469"/>
  <p:tag name="TABLE_ENDDRAG_RECT" val="36*73*890*469"/>
  <p:tag name="KSO_WM_BEAUTIFY_FLAG" val=""/>
</p:tagLst>
</file>

<file path=ppt/tags/tag38.xml><?xml version="1.0" encoding="utf-8"?>
<p:tagLst xmlns:p="http://schemas.openxmlformats.org/presentationml/2006/main">
  <p:tag name="KSO_WM_UNIT_TABLE_BEAUTIFY" val="smartTable{3e94659c-fc00-49d3-9b86-32ddde78da06}"/>
  <p:tag name="TABLE_ENDDRAG_ORIGIN_RECT" val="890*469"/>
  <p:tag name="TABLE_ENDDRAG_RECT" val="36*73*890*469"/>
  <p:tag name="KSO_WM_BEAUTIFY_FLAG" val=""/>
</p:tagLst>
</file>

<file path=ppt/tags/tag39.xml><?xml version="1.0" encoding="utf-8"?>
<p:tagLst xmlns:p="http://schemas.openxmlformats.org/presentationml/2006/main">
  <p:tag name="KSO_WM_UNIT_TABLE_BEAUTIFY" val="smartTable{a068231a-0f0a-4d7f-af54-44457e98e920}"/>
  <p:tag name="TABLE_ENDDRAG_ORIGIN_RECT" val="890*469"/>
  <p:tag name="TABLE_ENDDRAG_RECT" val="36*73*890*469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TABLE_BEAUTIFY" val="smartTable{123c1ebf-eaad-42c9-8cde-5d2822a4aaaf}"/>
  <p:tag name="TABLE_ENDDRAG_ORIGIN_RECT" val="890*469"/>
  <p:tag name="TABLE_ENDDRAG_RECT" val="36*73*890*469"/>
  <p:tag name="KSO_WM_BEAUTIFY_FLAG" val=""/>
</p:tagLst>
</file>

<file path=ppt/tags/tag41.xml><?xml version="1.0" encoding="utf-8"?>
<p:tagLst xmlns:p="http://schemas.openxmlformats.org/presentationml/2006/main">
  <p:tag name="KSO_WM_UNIT_TABLE_BEAUTIFY" val="smartTable{f2d06d9d-716d-4122-84bf-9fa123670306}"/>
  <p:tag name="TABLE_ENDDRAG_ORIGIN_RECT" val="890*469"/>
  <p:tag name="TABLE_ENDDRAG_RECT" val="36*73*890*469"/>
  <p:tag name="KSO_WM_BEAUTIFY_FLAG" val=""/>
</p:tagLst>
</file>

<file path=ppt/tags/tag42.xml><?xml version="1.0" encoding="utf-8"?>
<p:tagLst xmlns:p="http://schemas.openxmlformats.org/presentationml/2006/main">
  <p:tag name="KSO_WM_UNIT_TABLE_BEAUTIFY" val="smartTable{3ba77878-d15e-4710-ae94-279138a6e98b}"/>
  <p:tag name="TABLE_ENDDRAG_ORIGIN_RECT" val="890*469"/>
  <p:tag name="TABLE_ENDDRAG_RECT" val="36*73*890*469"/>
  <p:tag name="KSO_WM_BEAUTIFY_FLAG" val=""/>
</p:tagLst>
</file>

<file path=ppt/tags/tag43.xml><?xml version="1.0" encoding="utf-8"?>
<p:tagLst xmlns:p="http://schemas.openxmlformats.org/presentationml/2006/main">
  <p:tag name="KSO_WM_UNIT_TABLE_BEAUTIFY" val="smartTable{1d9ba649-6bf4-4377-a8d6-fff3e1e22589}"/>
  <p:tag name="TABLE_ENDDRAG_ORIGIN_RECT" val="890*469"/>
  <p:tag name="TABLE_ENDDRAG_RECT" val="36*73*890*469"/>
  <p:tag name="KSO_WM_BEAUTIFY_FLAG" val=""/>
</p:tagLst>
</file>

<file path=ppt/tags/tag44.xml><?xml version="1.0" encoding="utf-8"?>
<p:tagLst xmlns:p="http://schemas.openxmlformats.org/presentationml/2006/main">
  <p:tag name="KSO_WM_UNIT_TABLE_BEAUTIFY" val="smartTable{59eeb29d-b808-48e3-ad90-cd9327977aa0}"/>
  <p:tag name="TABLE_ENDDRAG_ORIGIN_RECT" val="890*469"/>
  <p:tag name="TABLE_ENDDRAG_RECT" val="36*73*890*469"/>
  <p:tag name="KSO_WM_BEAUTIFY_FLAG" val=""/>
</p:tagLst>
</file>

<file path=ppt/tags/tag45.xml><?xml version="1.0" encoding="utf-8"?>
<p:tagLst xmlns:p="http://schemas.openxmlformats.org/presentationml/2006/main">
  <p:tag name="KSO_WM_UNIT_TABLE_BEAUTIFY" val="smartTable{78597060-dd44-40e1-824b-50fb68aed27b}"/>
  <p:tag name="TABLE_ENDDRAG_ORIGIN_RECT" val="890*469"/>
  <p:tag name="TABLE_ENDDRAG_RECT" val="36*73*890*469"/>
  <p:tag name="KSO_WM_BEAUTIFY_FLAG" val=""/>
</p:tagLst>
</file>

<file path=ppt/tags/tag46.xml><?xml version="1.0" encoding="utf-8"?>
<p:tagLst xmlns:p="http://schemas.openxmlformats.org/presentationml/2006/main">
  <p:tag name="KSO_WM_UNIT_TABLE_BEAUTIFY" val="smartTable{17110766-e8f4-43fc-95f4-3beb5c8be0b5}"/>
  <p:tag name="TABLE_ENDDRAG_ORIGIN_RECT" val="890*469"/>
  <p:tag name="TABLE_ENDDRAG_RECT" val="36*73*890*469"/>
  <p:tag name="KSO_WM_BEAUTIFY_FLAG" val=""/>
</p:tagLst>
</file>

<file path=ppt/tags/tag47.xml><?xml version="1.0" encoding="utf-8"?>
<p:tagLst xmlns:p="http://schemas.openxmlformats.org/presentationml/2006/main">
  <p:tag name="KSO_WM_UNIT_TABLE_BEAUTIFY" val="smartTable{8b4e3ae1-e105-4628-9afb-ee7af780cf0d}"/>
  <p:tag name="TABLE_ENDDRAG_ORIGIN_RECT" val="890*469"/>
  <p:tag name="TABLE_ENDDRAG_RECT" val="36*73*890*469"/>
  <p:tag name="KSO_WM_BEAUTIFY_FLAG" val=""/>
</p:tagLst>
</file>

<file path=ppt/tags/tag48.xml><?xml version="1.0" encoding="utf-8"?>
<p:tagLst xmlns:p="http://schemas.openxmlformats.org/presentationml/2006/main">
  <p:tag name="KSO_WM_UNIT_TABLE_BEAUTIFY" val="smartTable{3e29a71d-01e9-43a6-9fe5-6d4c55fe39a7}"/>
  <p:tag name="TABLE_ENDDRAG_ORIGIN_RECT" val="890*469"/>
  <p:tag name="TABLE_ENDDRAG_RECT" val="36*73*890*469"/>
  <p:tag name="KSO_WM_BEAUTIFY_FLAG" val=""/>
</p:tagLst>
</file>

<file path=ppt/tags/tag49.xml><?xml version="1.0" encoding="utf-8"?>
<p:tagLst xmlns:p="http://schemas.openxmlformats.org/presentationml/2006/main">
  <p:tag name="KSO_WM_UNIT_TABLE_BEAUTIFY" val="smartTable{588c3b85-214b-435e-bc46-7c9558a0f6d0}"/>
  <p:tag name="TABLE_ENDDRAG_ORIGIN_RECT" val="890*469"/>
  <p:tag name="TABLE_ENDDRAG_RECT" val="36*73*890*469"/>
  <p:tag name="KSO_WM_BEAUTIFY_FLAG" val=""/>
</p:tagLst>
</file>

<file path=ppt/tags/tag5.xml><?xml version="1.0" encoding="utf-8"?>
<p:tagLst xmlns:p="http://schemas.openxmlformats.org/presentationml/2006/main">
  <p:tag name="KSO_WM_UNIT_TABLE_BEAUTIFY" val="smartTable{562ac2e9-8b61-4b40-be69-1935df106e9e}"/>
  <p:tag name="TABLE_ENDDRAG_ORIGIN_RECT" val="890*469"/>
  <p:tag name="TABLE_ENDDRAG_RECT" val="36*73*890*469"/>
</p:tagLst>
</file>

<file path=ppt/tags/tag50.xml><?xml version="1.0" encoding="utf-8"?>
<p:tagLst xmlns:p="http://schemas.openxmlformats.org/presentationml/2006/main">
  <p:tag name="KSO_WM_UNIT_TABLE_BEAUTIFY" val="smartTable{41cf4008-539b-453d-a10a-1a2da3d33c1c}"/>
  <p:tag name="TABLE_ENDDRAG_ORIGIN_RECT" val="890*469"/>
  <p:tag name="TABLE_ENDDRAG_RECT" val="36*73*890*469"/>
  <p:tag name="KSO_WM_BEAUTIFY_FLAG" val=""/>
</p:tagLst>
</file>

<file path=ppt/tags/tag51.xml><?xml version="1.0" encoding="utf-8"?>
<p:tagLst xmlns:p="http://schemas.openxmlformats.org/presentationml/2006/main">
  <p:tag name="KSO_WM_UNIT_TABLE_BEAUTIFY" val="smartTable{615a31c6-65a2-413d-a2d3-17ef41c6be04}"/>
  <p:tag name="TABLE_ENDDRAG_ORIGIN_RECT" val="890*469"/>
  <p:tag name="TABLE_ENDDRAG_RECT" val="36*73*890*469"/>
  <p:tag name="KSO_WM_BEAUTIFY_FLAG" val=""/>
</p:tagLst>
</file>

<file path=ppt/tags/tag52.xml><?xml version="1.0" encoding="utf-8"?>
<p:tagLst xmlns:p="http://schemas.openxmlformats.org/presentationml/2006/main">
  <p:tag name="KSO_WM_UNIT_TABLE_BEAUTIFY" val="smartTable{a908c7dd-d73a-4ee0-871e-38a40842276d}"/>
  <p:tag name="TABLE_ENDDRAG_ORIGIN_RECT" val="890*469"/>
  <p:tag name="TABLE_ENDDRAG_RECT" val="36*73*890*469"/>
  <p:tag name="KSO_WM_BEAUTIFY_FLAG" val=""/>
</p:tagLst>
</file>

<file path=ppt/tags/tag53.xml><?xml version="1.0" encoding="utf-8"?>
<p:tagLst xmlns:p="http://schemas.openxmlformats.org/presentationml/2006/main">
  <p:tag name="KSO_WM_UNIT_TABLE_BEAUTIFY" val="smartTable{e5f96bce-cc2e-4b04-a414-f2008c3ca8bc}"/>
  <p:tag name="TABLE_ENDDRAG_ORIGIN_RECT" val="890*469"/>
  <p:tag name="TABLE_ENDDRAG_RECT" val="36*73*890*469"/>
  <p:tag name="KSO_WM_BEAUTIFY_FLAG" val=""/>
</p:tagLst>
</file>

<file path=ppt/tags/tag54.xml><?xml version="1.0" encoding="utf-8"?>
<p:tagLst xmlns:p="http://schemas.openxmlformats.org/presentationml/2006/main">
  <p:tag name="KSO_WM_UNIT_TABLE_BEAUTIFY" val="smartTable{1e26156f-7748-46ce-8d00-185fc04eee3e}"/>
  <p:tag name="TABLE_ENDDRAG_ORIGIN_RECT" val="890*469"/>
  <p:tag name="TABLE_ENDDRAG_RECT" val="36*73*890*469"/>
  <p:tag name="KSO_WM_BEAUTIFY_FLAG" val=""/>
</p:tagLst>
</file>

<file path=ppt/tags/tag55.xml><?xml version="1.0" encoding="utf-8"?>
<p:tagLst xmlns:p="http://schemas.openxmlformats.org/presentationml/2006/main">
  <p:tag name="KSO_WM_UNIT_TABLE_BEAUTIFY" val="smartTable{db9be430-fd9b-4ca0-a246-ce5dae8543ba}"/>
  <p:tag name="TABLE_ENDDRAG_ORIGIN_RECT" val="890*469"/>
  <p:tag name="TABLE_ENDDRAG_RECT" val="36*73*890*469"/>
  <p:tag name="KSO_WM_BEAUTIFY_FLAG" val=""/>
</p:tagLst>
</file>

<file path=ppt/tags/tag56.xml><?xml version="1.0" encoding="utf-8"?>
<p:tagLst xmlns:p="http://schemas.openxmlformats.org/presentationml/2006/main">
  <p:tag name="KSO_WM_UNIT_TABLE_BEAUTIFY" val="smartTable{7eed29e4-7c8d-413c-a8de-893d4fd092cf}"/>
  <p:tag name="TABLE_ENDDRAG_ORIGIN_RECT" val="890*469"/>
  <p:tag name="TABLE_ENDDRAG_RECT" val="36*73*890*469"/>
  <p:tag name="KSO_WM_BEAUTIFY_FLAG" val=""/>
</p:tagLst>
</file>

<file path=ppt/tags/tag57.xml><?xml version="1.0" encoding="utf-8"?>
<p:tagLst xmlns:p="http://schemas.openxmlformats.org/presentationml/2006/main">
  <p:tag name="KSO_WM_UNIT_TABLE_BEAUTIFY" val="smartTable{aefdb46e-62c8-4299-8e10-2f0a54b68803}"/>
  <p:tag name="TABLE_ENDDRAG_ORIGIN_RECT" val="890*469"/>
  <p:tag name="TABLE_ENDDRAG_RECT" val="36*73*890*469"/>
  <p:tag name="KSO_WM_BEAUTIFY_FLAG" val=""/>
</p:tagLst>
</file>

<file path=ppt/tags/tag58.xml><?xml version="1.0" encoding="utf-8"?>
<p:tagLst xmlns:p="http://schemas.openxmlformats.org/presentationml/2006/main">
  <p:tag name="KSO_WM_UNIT_TABLE_BEAUTIFY" val="smartTable{d65f9a46-94a4-4a06-b04e-5f5c3e6829d0}"/>
  <p:tag name="TABLE_ENDDRAG_ORIGIN_RECT" val="890*469"/>
  <p:tag name="TABLE_ENDDRAG_RECT" val="36*73*890*469"/>
  <p:tag name="KSO_WM_BEAUTIFY_FLAG" val=""/>
</p:tagLst>
</file>

<file path=ppt/tags/tag59.xml><?xml version="1.0" encoding="utf-8"?>
<p:tagLst xmlns:p="http://schemas.openxmlformats.org/presentationml/2006/main">
  <p:tag name="KSO_WM_UNIT_TABLE_BEAUTIFY" val="smartTable{0d28e9f5-34e2-41db-9fc8-5c44d3763a59}"/>
  <p:tag name="TABLE_ENDDRAG_ORIGIN_RECT" val="890*469"/>
  <p:tag name="TABLE_ENDDRAG_RECT" val="36*73*890*469"/>
  <p:tag name="KSO_WM_BEAUTIFY_FLAG" val=""/>
</p:tagLst>
</file>

<file path=ppt/tags/tag6.xml><?xml version="1.0" encoding="utf-8"?>
<p:tagLst xmlns:p="http://schemas.openxmlformats.org/presentationml/2006/main">
  <p:tag name="KSO_WM_UNIT_TABLE_BEAUTIFY" val="smartTable{88e26e59-c52d-4bc8-a8da-9c205f00a479}"/>
  <p:tag name="TABLE_ENDDRAG_ORIGIN_RECT" val="890*469"/>
  <p:tag name="TABLE_ENDDRAG_RECT" val="36*73*890*469"/>
</p:tagLst>
</file>

<file path=ppt/tags/tag60.xml><?xml version="1.0" encoding="utf-8"?>
<p:tagLst xmlns:p="http://schemas.openxmlformats.org/presentationml/2006/main">
  <p:tag name="KSO_WM_UNIT_TABLE_BEAUTIFY" val="smartTable{062b4f3b-3ac0-49d1-981b-f99c73751d5a}"/>
  <p:tag name="TABLE_ENDDRAG_ORIGIN_RECT" val="890*469"/>
  <p:tag name="TABLE_ENDDRAG_RECT" val="36*73*890*469"/>
  <p:tag name="KSO_WM_BEAUTIFY_FLAG" val=""/>
</p:tagLst>
</file>

<file path=ppt/tags/tag7.xml><?xml version="1.0" encoding="utf-8"?>
<p:tagLst xmlns:p="http://schemas.openxmlformats.org/presentationml/2006/main">
  <p:tag name="KSO_WM_UNIT_TABLE_BEAUTIFY" val="smartTable{5f59531e-faa3-4e45-a2da-b08e91f66e71}"/>
  <p:tag name="TABLE_ENDDRAG_ORIGIN_RECT" val="890*469"/>
  <p:tag name="TABLE_ENDDRAG_RECT" val="36*73*890*469"/>
</p:tagLst>
</file>

<file path=ppt/tags/tag8.xml><?xml version="1.0" encoding="utf-8"?>
<p:tagLst xmlns:p="http://schemas.openxmlformats.org/presentationml/2006/main">
  <p:tag name="KSO_WM_UNIT_TABLE_BEAUTIFY" val="smartTable{e3db76d4-6828-4b12-974f-e7b0b2f467c9}"/>
  <p:tag name="TABLE_ENDDRAG_ORIGIN_RECT" val="890*469"/>
  <p:tag name="TABLE_ENDDRAG_RECT" val="36*73*890*469"/>
  <p:tag name="KSO_WM_BEAUTIFY_FLAG" val=""/>
</p:tagLst>
</file>

<file path=ppt/tags/tag9.xml><?xml version="1.0" encoding="utf-8"?>
<p:tagLst xmlns:p="http://schemas.openxmlformats.org/presentationml/2006/main">
  <p:tag name="KSO_WM_UNIT_TABLE_BEAUTIFY" val="smartTable{fa37028d-5a80-45df-9aee-b260cc800457}"/>
  <p:tag name="TABLE_ENDDRAG_ORIGIN_RECT" val="890*469"/>
  <p:tag name="TABLE_ENDDRAG_RECT" val="36*73*890*469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19581</Words>
  <Application>WPS 演示</Application>
  <PresentationFormat>宽屏</PresentationFormat>
  <Paragraphs>5005</Paragraphs>
  <Slides>57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8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喜鹊招牌体</vt:lpstr>
      <vt:lpstr>Microsoft YaHei Regular</vt:lpstr>
      <vt:lpstr>思源宋体 CN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2019-09-19T02:01:00Z</dcterms:created>
  <dcterms:modified xsi:type="dcterms:W3CDTF">2024-06-04T07:56:45Z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2052-11.8.2.12195</vt:lpwstr>
  </property>
  <property fmtid="{D5CDD505-2E9C-101B-9397-08002B2CF9AE}" pid="3" name="ICV">
    <vt:lpwstr>499CA236D5234BEFA2D46DB43340C2DA</vt:lpwstr>
  </property>
</Properties>
</file>